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5"/>
  </p:notesMasterIdLst>
  <p:handoutMasterIdLst>
    <p:handoutMasterId r:id="rId86"/>
  </p:handoutMasterIdLst>
  <p:sldIdLst>
    <p:sldId id="349" r:id="rId2"/>
    <p:sldId id="338" r:id="rId3"/>
    <p:sldId id="350" r:id="rId4"/>
    <p:sldId id="454" r:id="rId5"/>
    <p:sldId id="257" r:id="rId6"/>
    <p:sldId id="258" r:id="rId7"/>
    <p:sldId id="259" r:id="rId8"/>
    <p:sldId id="260" r:id="rId9"/>
    <p:sldId id="352" r:id="rId10"/>
    <p:sldId id="385" r:id="rId11"/>
    <p:sldId id="413" r:id="rId12"/>
    <p:sldId id="377" r:id="rId13"/>
    <p:sldId id="378" r:id="rId14"/>
    <p:sldId id="379" r:id="rId15"/>
    <p:sldId id="380" r:id="rId16"/>
    <p:sldId id="381" r:id="rId17"/>
    <p:sldId id="382" r:id="rId18"/>
    <p:sldId id="383" r:id="rId19"/>
    <p:sldId id="414" r:id="rId20"/>
    <p:sldId id="415" r:id="rId21"/>
    <p:sldId id="416" r:id="rId22"/>
    <p:sldId id="386" r:id="rId23"/>
    <p:sldId id="417" r:id="rId24"/>
    <p:sldId id="418" r:id="rId25"/>
    <p:sldId id="419" r:id="rId26"/>
    <p:sldId id="420" r:id="rId27"/>
    <p:sldId id="421" r:id="rId28"/>
    <p:sldId id="422" r:id="rId29"/>
    <p:sldId id="423" r:id="rId30"/>
    <p:sldId id="424" r:id="rId31"/>
    <p:sldId id="425" r:id="rId32"/>
    <p:sldId id="426" r:id="rId33"/>
    <p:sldId id="427" r:id="rId34"/>
    <p:sldId id="428" r:id="rId35"/>
    <p:sldId id="429" r:id="rId36"/>
    <p:sldId id="430" r:id="rId37"/>
    <p:sldId id="431" r:id="rId38"/>
    <p:sldId id="432" r:id="rId39"/>
    <p:sldId id="433" r:id="rId40"/>
    <p:sldId id="434" r:id="rId41"/>
    <p:sldId id="435" r:id="rId42"/>
    <p:sldId id="436" r:id="rId43"/>
    <p:sldId id="437" r:id="rId44"/>
    <p:sldId id="438" r:id="rId45"/>
    <p:sldId id="439" r:id="rId46"/>
    <p:sldId id="440" r:id="rId47"/>
    <p:sldId id="441" r:id="rId48"/>
    <p:sldId id="442" r:id="rId49"/>
    <p:sldId id="443" r:id="rId50"/>
    <p:sldId id="444" r:id="rId51"/>
    <p:sldId id="445" r:id="rId52"/>
    <p:sldId id="446" r:id="rId53"/>
    <p:sldId id="447" r:id="rId54"/>
    <p:sldId id="448" r:id="rId55"/>
    <p:sldId id="449" r:id="rId56"/>
    <p:sldId id="450" r:id="rId57"/>
    <p:sldId id="451" r:id="rId58"/>
    <p:sldId id="452" r:id="rId59"/>
    <p:sldId id="262" r:id="rId60"/>
    <p:sldId id="263" r:id="rId61"/>
    <p:sldId id="453" r:id="rId62"/>
    <p:sldId id="395" r:id="rId63"/>
    <p:sldId id="401" r:id="rId64"/>
    <p:sldId id="393" r:id="rId65"/>
    <p:sldId id="392" r:id="rId66"/>
    <p:sldId id="345" r:id="rId67"/>
    <p:sldId id="346" r:id="rId68"/>
    <p:sldId id="396" r:id="rId69"/>
    <p:sldId id="397" r:id="rId70"/>
    <p:sldId id="398" r:id="rId71"/>
    <p:sldId id="400" r:id="rId72"/>
    <p:sldId id="399" r:id="rId73"/>
    <p:sldId id="402" r:id="rId74"/>
    <p:sldId id="403" r:id="rId75"/>
    <p:sldId id="404" r:id="rId76"/>
    <p:sldId id="405" r:id="rId77"/>
    <p:sldId id="406" r:id="rId78"/>
    <p:sldId id="407" r:id="rId79"/>
    <p:sldId id="408" r:id="rId80"/>
    <p:sldId id="409" r:id="rId81"/>
    <p:sldId id="410" r:id="rId82"/>
    <p:sldId id="411" r:id="rId83"/>
    <p:sldId id="412" r:id="rId84"/>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2" d="100"/>
          <a:sy n="142" d="100"/>
        </p:scale>
        <p:origin x="714" y="102"/>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05.10.2021</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05.10.2021</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05.10.2021</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05/10/2021</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05.10.2021</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05.10.2021</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05.10.2021</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Specjalistyczny kurs z zakresu programowania w języku </a:t>
            </a:r>
            <a:r>
              <a:rPr lang="pl-PL" altLang="pl-PL" dirty="0" err="1"/>
              <a:t>Python</a:t>
            </a:r>
            <a:r>
              <a:rPr lang="pl-PL" altLang="pl-PL" dirty="0"/>
              <a:t> - Szkolenie dla nauczycieli akademickich</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dr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Język</a:t>
            </a:r>
            <a:r>
              <a:rPr lang="en-US" dirty="0"/>
              <a:t> python</a:t>
            </a:r>
          </a:p>
        </p:txBody>
      </p:sp>
      <p:sp>
        <p:nvSpPr>
          <p:cNvPr id="6" name="Symbol zastępczy tekstu 5"/>
          <p:cNvSpPr>
            <a:spLocks noGrp="1"/>
          </p:cNvSpPr>
          <p:nvPr>
            <p:ph type="body" sz="quarter" idx="31"/>
          </p:nvPr>
        </p:nvSpPr>
        <p:spPr>
          <a:xfrm>
            <a:off x="1581528" y="1897761"/>
            <a:ext cx="7105272" cy="482889"/>
          </a:xfrm>
        </p:spPr>
        <p:txBody>
          <a:bodyPr/>
          <a:lstStyle/>
          <a:p>
            <a:r>
              <a:rPr lang="pl-PL" dirty="0"/>
              <a:t>Interpreter </a:t>
            </a:r>
            <a:r>
              <a:rPr lang="pl-PL" dirty="0" err="1"/>
              <a:t>Pythona</a:t>
            </a:r>
            <a:r>
              <a:rPr lang="pl-PL" dirty="0"/>
              <a:t> i środowisko programistyczne Microsoft Visual Studio </a:t>
            </a:r>
            <a:r>
              <a:rPr lang="pl-PL" dirty="0" err="1"/>
              <a:t>Code</a:t>
            </a:r>
            <a:r>
              <a:rPr lang="pl-PL" dirty="0"/>
              <a:t> oraz </a:t>
            </a:r>
            <a:r>
              <a:rPr lang="pl-PL" dirty="0" err="1"/>
              <a:t>JetBrains</a:t>
            </a:r>
            <a:r>
              <a:rPr lang="pl-PL" dirty="0"/>
              <a:t> </a:t>
            </a:r>
            <a:r>
              <a:rPr lang="pl-PL" dirty="0" err="1"/>
              <a:t>Datalore</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Instalowane modułów i przygotowanie środowiska pracy</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Typy danych w języku </a:t>
            </a:r>
            <a:r>
              <a:rPr lang="pl-PL" dirty="0" err="1"/>
              <a:t>Python</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Struktury danych – ich charakterystyka i metody</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Instrukcje</a:t>
            </a:r>
            <a:r>
              <a:rPr lang="en-US" dirty="0"/>
              <a:t> </a:t>
            </a:r>
            <a:r>
              <a:rPr lang="en-US" dirty="0" err="1"/>
              <a:t>Sterujące</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Podstawowe zasady tworzenie kodu w języku </a:t>
            </a:r>
            <a:r>
              <a:rPr lang="pl-PL" dirty="0" err="1"/>
              <a:t>Python</a:t>
            </a:r>
            <a:r>
              <a:rPr lang="pl-PL" dirty="0"/>
              <a:t> </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Dobre praktyki w pisaniu kodu – PEP8 </a:t>
            </a:r>
          </a:p>
        </p:txBody>
      </p:sp>
      <p:sp>
        <p:nvSpPr>
          <p:cNvPr id="5" name="Symbol zastępczy tekstu 4"/>
          <p:cNvSpPr>
            <a:spLocks noGrp="1"/>
          </p:cNvSpPr>
          <p:nvPr>
            <p:ph type="body" sz="quarter" idx="30"/>
          </p:nvPr>
        </p:nvSpPr>
        <p:spPr>
          <a:xfrm>
            <a:off x="1581528" y="1611501"/>
            <a:ext cx="7105272" cy="279757"/>
          </a:xfrm>
        </p:spPr>
        <p:txBody>
          <a:bodyPr/>
          <a:lstStyle/>
          <a:p>
            <a:r>
              <a:rPr lang="pl-PL" dirty="0"/>
              <a:t>Zasady tworzenia dokumentacji w języku </a:t>
            </a:r>
            <a:r>
              <a:rPr lang="pl-PL" dirty="0" err="1"/>
              <a:t>Python</a:t>
            </a:r>
            <a:endParaRPr lang="pl-PL"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Pliki i dostęp do plików</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Funkcje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Wstęp do tworzenie modułów</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Wstęp do programowania obiektowego w języku </a:t>
            </a:r>
            <a:r>
              <a:rPr lang="pl-PL" dirty="0" err="1"/>
              <a:t>Python</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Wyjątki, obsługa błędów</a:t>
            </a:r>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Moduł </a:t>
            </a:r>
            <a:r>
              <a:rPr lang="pl-PL" dirty="0" err="1"/>
              <a:t>Numpy</a:t>
            </a:r>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05.10.2021</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Moduł </a:t>
            </a:r>
            <a:r>
              <a:rPr lang="pl-PL" dirty="0" err="1"/>
              <a:t>Pandas</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Wizualizacje danych </a:t>
            </a:r>
            <a:r>
              <a:rPr lang="pl-PL" dirty="0" err="1"/>
              <a:t>Matplotlib</a:t>
            </a:r>
            <a:endParaRPr lang="pl-PL"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Elementy analizy statystycznej</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Przegląd algorytmów numerycznych związanych z Data Science</a:t>
            </a:r>
          </a:p>
        </p:txBody>
      </p:sp>
      <p:sp>
        <p:nvSpPr>
          <p:cNvPr id="8" name="Symbol zastępczy tekstu 7"/>
          <p:cNvSpPr>
            <a:spLocks noGrp="1"/>
          </p:cNvSpPr>
          <p:nvPr>
            <p:ph type="body" sz="quarter" idx="33"/>
          </p:nvPr>
        </p:nvSpPr>
        <p:spPr>
          <a:xfrm>
            <a:off x="1581528" y="2724729"/>
            <a:ext cx="7105272" cy="279757"/>
          </a:xfrm>
        </p:spPr>
        <p:txBody>
          <a:bodyPr/>
          <a:lstStyle/>
          <a:p>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endParaRPr lang="pl-PL"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038035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05.10.2021</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05.10.2021</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05.10.2021</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05.10.2021</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05.10.2021</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05.10.2021</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05.10.2021</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05.10.2021</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05.10.2021</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05.10.2021</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1992</TotalTime>
  <Words>6023</Words>
  <Application>Microsoft Office PowerPoint</Application>
  <PresentationFormat>Pokaz na ekranie (16:9)</PresentationFormat>
  <Paragraphs>625</Paragraphs>
  <Slides>83</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83</vt:i4>
      </vt:variant>
    </vt:vector>
  </HeadingPairs>
  <TitlesOfParts>
    <vt:vector size="99"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254</cp:revision>
  <dcterms:created xsi:type="dcterms:W3CDTF">2015-08-12T08:39:11Z</dcterms:created>
  <dcterms:modified xsi:type="dcterms:W3CDTF">2021-10-05T06:54:01Z</dcterms:modified>
</cp:coreProperties>
</file>